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5" r:id="rId3"/>
    <p:sldId id="273" r:id="rId4"/>
    <p:sldId id="264" r:id="rId5"/>
    <p:sldId id="274" r:id="rId6"/>
    <p:sldId id="262" r:id="rId7"/>
    <p:sldId id="263" r:id="rId8"/>
    <p:sldId id="259" r:id="rId9"/>
    <p:sldId id="258" r:id="rId10"/>
    <p:sldId id="257" r:id="rId11"/>
    <p:sldId id="276" r:id="rId12"/>
    <p:sldId id="280" r:id="rId13"/>
    <p:sldId id="266" r:id="rId14"/>
    <p:sldId id="267" r:id="rId15"/>
    <p:sldId id="270" r:id="rId16"/>
    <p:sldId id="268" r:id="rId17"/>
    <p:sldId id="278" r:id="rId18"/>
    <p:sldId id="271" r:id="rId19"/>
    <p:sldId id="277" r:id="rId20"/>
    <p:sldId id="272" r:id="rId21"/>
    <p:sldId id="279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616C8-965A-432B-8D30-71C928C2104C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27E68-5BF6-4E7A-A59D-037D83EE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54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7E68-5BF6-4E7A-A59D-037D83EEBF3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87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3911AB-558A-4FC4-A00A-7F42C5753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DF842A-5494-446F-9B3B-67E9CFBE2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155DA3-DD1B-4396-86B4-84B7DDFC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4D1462-B7E9-4A98-A9C6-40977B1C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2EB2782-3004-47CB-8D65-79CF964B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83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176B97-4B38-42F6-B7FC-D10B054DC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DA40B82-C907-4800-A4DB-991B8A796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458C9C-C6D6-4B64-BAB9-B88A3069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403E27-60A0-4C0C-BF8F-76E2C804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E8DEFC-0DBA-40FF-AEE9-EC7CEAFC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47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C0B0B8F-8853-4558-AC92-A8485D46D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6AB5AE7-B48B-4929-80C4-4BB77CA39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33BE77-DB32-4843-8C4B-FD13847A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36EB25-69AF-40B2-ACB1-71C06853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EF62C3-A552-4180-BB20-01DE8C9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40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15FF7-D612-4471-B0D2-BAA2A69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EC0152-C2D7-433D-806B-0C07E83BF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D9ADEB-0109-476B-8580-8E9BFFF10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CDEBFC-DB9C-48AF-BCBE-30A24D71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00DD8F-FFBE-46EF-9AE0-8B2EA69D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47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51747-0EDE-4815-8A06-B71D3E14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AA3BCE-DB3C-4C52-9B2D-05B717D87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FF6276-554B-4D79-926C-20BA40627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B3A114-2F44-4519-8418-CF11DA68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CA20AD-1846-42C1-BB03-052272A4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39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29D23D-041C-4FFE-A243-9293586F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588A2B-E14F-477B-A6F8-23F091E12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9B7304-C6E2-41D4-B3E1-9AC83BF6F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3F1A1F9-1691-4058-902B-64C15624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4C5CA8-1E04-4796-A43C-36D909DE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D51890F-313C-4A6C-970E-D9D8A7AC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8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CC8355-C69E-4531-B5EC-90F77B3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3863E8-70AC-4BB2-B477-A486CF21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CD45FF9-6F44-43A8-B708-303FC038A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22E9265-8068-47F3-923A-B43067C14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12B9540-77FB-4063-84E0-8E263474D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7D28E14-9614-49CD-B15C-B25B498E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A072E93-3713-4B86-9336-8290F53F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31BDBB1-AB58-47EA-817C-F0AF50F8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02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3E88C1-3BBE-4BD6-8604-4F68BC53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DA4791C-7925-41E3-8F51-DBC8473F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4D75CFC-0CAC-457C-A46A-D109E4E6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2361059-2847-400C-A464-C51032EE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11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CD77411-11E6-4955-B783-6C2065B07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C0FC89-069D-402F-9BD6-B96CC249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C14FD8-8094-4746-BCA3-CEBEE5F4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8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FA54D-737D-4C0D-9AB5-E7CA2856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7C4F89-8C13-47D3-876B-E49C7A75D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DC50997-3152-43F7-B8AC-59DA5E652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33B5D0-651C-4C23-BC85-F96507C9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BD27E5-4FB5-4F37-8EA6-973C652F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804C1E-15DF-404F-9E3B-00F4CC32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95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EC158-75BC-40D7-B11E-6E8C40E6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A96BABD-E9CC-40C4-B2C5-4F9ED27EC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CD98E4-952F-4076-BD3A-EAFC74986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809611-D9C1-4DCA-8160-E14317CF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FD1BB6-131F-43F0-92C8-D39621EB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C9E66AF-1023-48A8-A22B-D9FA6DC0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5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7B21272-A9D1-4DAD-AD6D-AB0EC04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ABD20D-914D-434A-A4EC-5B60BB33B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31FB0D-8D38-4FD9-BB25-D55A36DBC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E5AF9-4C8A-46F3-A961-B2034AF4A5AB}" type="datetimeFigureOut">
              <a:rPr lang="pl-PL" smtClean="0"/>
              <a:t>24.07.2021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FC7001-D95D-4F7A-B8B1-B89C09F08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7D18F9-F029-4D46-9B1A-5CC108E86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C5A59-EDFA-4B23-8930-BBFC4CFCDD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5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10" descr="Kapliczki w Worytach – Encyklopedia Warmii i Mazur">
            <a:extLst>
              <a:ext uri="{FF2B5EF4-FFF2-40B4-BE49-F238E27FC236}">
                <a16:creationId xmlns:a16="http://schemas.microsoft.com/office/drawing/2014/main" id="{CD4D0C77-B90A-474D-8EC7-BFBA095D4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r="2" b="1173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 koniku weselnym, co szczęście zapewnia - wszuwarach.pl">
            <a:extLst>
              <a:ext uri="{FF2B5EF4-FFF2-40B4-BE49-F238E27FC236}">
                <a16:creationId xmlns:a16="http://schemas.microsoft.com/office/drawing/2014/main" id="{4561A348-2305-4748-BCDC-21ECD45AD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ame 13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BB84D9B-B2C6-4D73-8851-8A0B8C733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0245" y="3985146"/>
            <a:ext cx="2700944" cy="1241948"/>
          </a:xfrm>
          <a:noFill/>
        </p:spPr>
        <p:txBody>
          <a:bodyPr>
            <a:normAutofit fontScale="55000" lnSpcReduction="20000"/>
          </a:bodyPr>
          <a:lstStyle/>
          <a:p>
            <a:r>
              <a:rPr lang="pl-PL" sz="3800" b="1" dirty="0">
                <a:solidFill>
                  <a:srgbClr val="00B050"/>
                </a:solidFill>
                <a:latin typeface="Segoe Print" panose="02000600000000000000" pitchFamily="2" charset="0"/>
              </a:rPr>
              <a:t>Autorski projekt „Poznajemy magiczne wsie Warmii – Woryty”</a:t>
            </a:r>
          </a:p>
          <a:p>
            <a:endParaRPr lang="pl-PL" sz="1100" dirty="0">
              <a:solidFill>
                <a:srgbClr val="080808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6C51F6-A385-4A14-B749-F6BCDC9D7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498507"/>
            <a:ext cx="3618284" cy="1345720"/>
          </a:xfrm>
          <a:noFill/>
        </p:spPr>
        <p:txBody>
          <a:bodyPr anchor="ctr">
            <a:normAutofit fontScale="90000"/>
          </a:bodyPr>
          <a:lstStyle/>
          <a:p>
            <a:r>
              <a:rPr lang="pl-PL" sz="2800" dirty="0">
                <a:solidFill>
                  <a:srgbClr val="080808"/>
                </a:solidFill>
                <a:latin typeface="Edwardian Script ITC" panose="030303020407070D0804" pitchFamily="66" charset="0"/>
              </a:rPr>
              <a:t> </a:t>
            </a:r>
            <a:r>
              <a:rPr lang="pl-PL" sz="54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Woryty – serce Warmii</a:t>
            </a:r>
          </a:p>
        </p:txBody>
      </p:sp>
      <p:pic>
        <p:nvPicPr>
          <p:cNvPr id="5122" name="Picture 2" descr="19 Wzory warmińskie ideas in 2021 | wzory, haft, ludow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10178" b="9231"/>
          <a:stretch/>
        </p:blipFill>
        <p:spPr bwMode="auto">
          <a:xfrm>
            <a:off x="5540991" y="1623031"/>
            <a:ext cx="1078173" cy="101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79F6AC2-3FFF-43C6-83D4-0C928A40D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6" r="1" b="1"/>
          <a:stretch/>
        </p:blipFill>
        <p:spPr>
          <a:xfrm>
            <a:off x="1" y="10"/>
            <a:ext cx="4503760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26" name="Picture 2" descr="D:\DCIM\100D5100\DSC_2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84" y="10"/>
            <a:ext cx="4167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551" y="10"/>
            <a:ext cx="5662512" cy="926925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Kapliczki we wsi 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503761" y="955703"/>
            <a:ext cx="34255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     W Worytach znajduje się również wyjątkowa kapliczka z dzwonniczką i ekspozycją na każdej z czterech ścian, usytuowana w centrum wsi. Nawiązuje ona do pogańskiego Świętowita, zamiast którego na cztery strony świata spogląda Chrystus.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     Niektóre wolnostojące kapliczki we wsi Woryty usytuowane są przy ulicy, bądź jej bocznych odgałęzieniach. Kapliczki te były dla Warmiaków zaproszeniem do pochylenia przed nimi głowy i wykonania znaku krzyża, odmawiania modlitw, względnie zwyczajowego zatrzymywania się pielgrzymek na krótką modlitwę.</a:t>
            </a:r>
          </a:p>
        </p:txBody>
      </p:sp>
    </p:spTree>
    <p:extLst>
      <p:ext uri="{BB962C8B-B14F-4D97-AF65-F5344CB8AC3E}">
        <p14:creationId xmlns:p14="http://schemas.microsoft.com/office/powerpoint/2010/main" val="131560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626" y="171899"/>
            <a:ext cx="5662512" cy="926925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Kapliczki we wsi 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93823" y="1098824"/>
            <a:ext cx="7025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   W Worytach przetrwała w doskonałym stanie kapliczka z polskimi napisami, które w czasach hitlerowskich starano się usuwać. Podczas wojny napis „Przechodzących proszę o Zdrowaś Maria” został zakryty i tym samym uchroniony przed zniszczeniem.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  Ową kapliczkę ufundował Jan </a:t>
            </a:r>
            <a:r>
              <a:rPr lang="pl-PL" b="1" dirty="0" err="1">
                <a:solidFill>
                  <a:srgbClr val="0070C0"/>
                </a:solidFill>
              </a:rPr>
              <a:t>Samulowski</a:t>
            </a:r>
            <a:r>
              <a:rPr lang="pl-PL" b="1" dirty="0">
                <a:solidFill>
                  <a:srgbClr val="0070C0"/>
                </a:solidFill>
              </a:rPr>
              <a:t>. Znajdowała się ona obok jego domu, który później został sprzedany i  przekształcony w szkołę.</a:t>
            </a:r>
          </a:p>
        </p:txBody>
      </p:sp>
      <p:pic>
        <p:nvPicPr>
          <p:cNvPr id="2050" name="Picture 2" descr="D:\DCIM\100D5100\DSC_2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" y="10"/>
            <a:ext cx="454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CIM\100D5100\DSC_24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47562" r="33975" b="33333"/>
          <a:stretch/>
        </p:blipFill>
        <p:spPr bwMode="auto">
          <a:xfrm>
            <a:off x="6332561" y="3261814"/>
            <a:ext cx="4626591" cy="339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0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/>
          <p:cNvSpPr txBox="1"/>
          <p:nvPr/>
        </p:nvSpPr>
        <p:spPr>
          <a:xfrm>
            <a:off x="313899" y="1392072"/>
            <a:ext cx="46811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W Worytach urodziły się, mieszkały lub przebywały przez pewien czas znane, sławne osoby.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We wsi tej dnia 21 stycznia 1865 roku urodziła się Barbara Samulowska (imię zakonne Stanisława Samulowska), polska zakonnica, misjonarka, szarytka, wizjonerka, świadek objawienia z 1877 roku Matki Bożej w Gietrzwałdzie, jedynym w Polsce uznanym przez  Kościół rzymskokatolicki miejscu objawień maryjnych (Matka Boska przemówiła  do niej i jej krewnej Justyny Szafrańskiej w gwarze warmińskiej).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W Worytach dnia 29 marca 1899 roku urodził się Juliusz Malewski, działacz narodowy, społeczny i polityczny na Warmii, przewodniczący Wojewódzkiej Rady Narodowej w Olsztynie, poseł na Sejm PRL I, III, IV i V kadencji.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1" y="144603"/>
            <a:ext cx="5662512" cy="926925"/>
          </a:xfrm>
        </p:spPr>
        <p:txBody>
          <a:bodyPr anchor="b">
            <a:normAutofit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Znani  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ludzie z W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oryt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573739" y="4140461"/>
            <a:ext cx="284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Barbara Samulowska</a:t>
            </a:r>
          </a:p>
        </p:txBody>
      </p:sp>
      <p:pic>
        <p:nvPicPr>
          <p:cNvPr id="1026" name="Picture 2" descr="Barbara Samulowska – Wikipedia, wolna encyklo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38" y="315629"/>
            <a:ext cx="2841422" cy="38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liusz Malewski, źródło: archiwum Sejmu [12.08.201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648" y="2344587"/>
            <a:ext cx="2583597" cy="3743950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8963221" y="6230843"/>
            <a:ext cx="284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Juliusz Malewski</a:t>
            </a:r>
          </a:p>
        </p:txBody>
      </p:sp>
      <p:pic>
        <p:nvPicPr>
          <p:cNvPr id="1030" name="Picture 6" descr="19 Wzory warmińskie ideas in 2021 | wzory, haft, lud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79" y="4643155"/>
            <a:ext cx="2308405" cy="19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ano.eu, Wyroby ludow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236" y="172568"/>
            <a:ext cx="1898391" cy="19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A38C2C9-1964-4F7C-8A28-133F94351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5" r="222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pole tekstowe 3"/>
          <p:cNvSpPr txBox="1"/>
          <p:nvPr/>
        </p:nvSpPr>
        <p:spPr>
          <a:xfrm>
            <a:off x="204716" y="1105469"/>
            <a:ext cx="48995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W Worytach urodziła się również i mieszkała Augusta </a:t>
            </a:r>
            <a:r>
              <a:rPr lang="pl-PL" b="1" dirty="0" err="1">
                <a:solidFill>
                  <a:srgbClr val="0070C0"/>
                </a:solidFill>
              </a:rPr>
              <a:t>Zink</a:t>
            </a:r>
            <a:r>
              <a:rPr lang="pl-PL" b="1" dirty="0">
                <a:solidFill>
                  <a:srgbClr val="0070C0"/>
                </a:solidFill>
              </a:rPr>
              <a:t>, matka Alberta Wojciecha </a:t>
            </a:r>
            <a:r>
              <a:rPr lang="pl-PL" b="1" dirty="0" err="1">
                <a:solidFill>
                  <a:srgbClr val="0070C0"/>
                </a:solidFill>
              </a:rPr>
              <a:t>Zinka</a:t>
            </a:r>
            <a:r>
              <a:rPr lang="pl-PL" b="1" dirty="0">
                <a:solidFill>
                  <a:srgbClr val="0070C0"/>
                </a:solidFill>
              </a:rPr>
              <a:t>, księdza o niezłomnym charakterze, który jako jedyny z całego Episkopatu Polski miał odwagę, aby przeciwstawić się reżimowi komunistycznemu w okresie stalinowskim, w momencie aresztowania kardynała Stefana Wyszyńskiego w 1953 roku. Został za to skazany na półtora roku więzienia. Pochowany został na cmentarzu w Gietrzwałdzie. 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1" y="144603"/>
            <a:ext cx="5662512" cy="926925"/>
          </a:xfrm>
        </p:spPr>
        <p:txBody>
          <a:bodyPr anchor="b">
            <a:normAutofit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Znani  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ludzie z W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oryt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094476" y="6160330"/>
            <a:ext cx="5833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Woryty 25, budynek, w którym w 1935 roku przebywał Melchior Wańkowicz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4" y="4143999"/>
            <a:ext cx="1667274" cy="2192539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04715" y="6428500"/>
            <a:ext cx="244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Melchior Wańkowicz</a:t>
            </a:r>
          </a:p>
        </p:txBody>
      </p:sp>
      <p:pic>
        <p:nvPicPr>
          <p:cNvPr id="1028" name="Picture 4" descr="prof. Anna Szyfer prof. Anna Szyfer, laureat Nagrody im. Kolberga, 2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66" y="4143999"/>
            <a:ext cx="1577691" cy="2192539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2953366" y="6428500"/>
            <a:ext cx="157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Anna Szyfer</a:t>
            </a:r>
          </a:p>
        </p:txBody>
      </p:sp>
    </p:spTree>
    <p:extLst>
      <p:ext uri="{BB962C8B-B14F-4D97-AF65-F5344CB8AC3E}">
        <p14:creationId xmlns:p14="http://schemas.microsoft.com/office/powerpoint/2010/main" val="10022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03FE6E-98C1-4A70-8814-176B754CB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38" r="2314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2948AA-E049-4912-86FD-50DC0AF60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549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1" y="91463"/>
            <a:ext cx="3066031" cy="1465833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Sławni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ludzie w W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orytach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04717" y="1557296"/>
            <a:ext cx="32208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W 1935 roku Woryty odwiedził sławny pisarz Melchior Wańkowicz, który opowieści mieszańców o duchach i diabłach umieścił w swojej książce „Na tropach Smętka”. Mieszkał on w widocznym na zdjęciach domu – Woryty 25. Pierwszym właścicielem tej posesji (od 1864 roku) był najbogatszy warmiński gbur o nazwisku </a:t>
            </a:r>
            <a:r>
              <a:rPr lang="pl-PL" b="1" dirty="0" err="1">
                <a:solidFill>
                  <a:srgbClr val="0070C0"/>
                </a:solidFill>
              </a:rPr>
              <a:t>Grus</a:t>
            </a:r>
            <a:r>
              <a:rPr lang="pl-PL" b="1" dirty="0">
                <a:solidFill>
                  <a:srgbClr val="0070C0"/>
                </a:solidFill>
              </a:rPr>
              <a:t>. Jego przepiękny dom, przypominający dworek, w 1976 roku  przejęła rodzina Rymerów. Natomiast od 1979 roku właścicielem tego budynku jest Adam Kochanowski. 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945815" y="6223178"/>
            <a:ext cx="804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Woryty 25, budynek, w którym w 1935 roku przebywał Melchior Wańkowicz</a:t>
            </a:r>
          </a:p>
        </p:txBody>
      </p:sp>
    </p:spTree>
    <p:extLst>
      <p:ext uri="{BB962C8B-B14F-4D97-AF65-F5344CB8AC3E}">
        <p14:creationId xmlns:p14="http://schemas.microsoft.com/office/powerpoint/2010/main" val="251079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1909CB-B15B-4A31-872A-3EDFA7B17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" r="-4" b="477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D243F50-366F-4E29-821A-86B94B410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5383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1" y="91463"/>
            <a:ext cx="4050580" cy="1465833"/>
          </a:xfrm>
        </p:spPr>
        <p:txBody>
          <a:bodyPr anchor="b">
            <a:normAutofit/>
          </a:bodyPr>
          <a:lstStyle/>
          <a:p>
            <a:pPr algn="ctr"/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Sławni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ludzie w W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orytach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1" name="Picture 10" descr="Zaszyj wilkom oczy - Marta Krajewska - Kłobuk | Wydawnictwo Genius Cre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28" y="4840283"/>
            <a:ext cx="1050878" cy="1446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2" name="pole tekstowe 31"/>
          <p:cNvSpPr txBox="1"/>
          <p:nvPr/>
        </p:nvSpPr>
        <p:spPr>
          <a:xfrm>
            <a:off x="2623638" y="6347020"/>
            <a:ext cx="130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</a:rPr>
              <a:t>Kłobuk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204717" y="1557296"/>
            <a:ext cx="403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Melchior Wańkowicz, w swojej książce „Na tropach Smętka” przypomniał usłyszaną w Worytach historię o wygnaniu stąd </a:t>
            </a:r>
            <a:r>
              <a:rPr lang="pl-PL" b="1" dirty="0" err="1">
                <a:solidFill>
                  <a:srgbClr val="0070C0"/>
                </a:solidFill>
              </a:rPr>
              <a:t>czarojta</a:t>
            </a:r>
            <a:r>
              <a:rPr lang="pl-PL" b="1" dirty="0">
                <a:solidFill>
                  <a:srgbClr val="0070C0"/>
                </a:solidFill>
              </a:rPr>
              <a:t> z </a:t>
            </a:r>
            <a:r>
              <a:rPr lang="pl-PL" b="1" dirty="0" err="1">
                <a:solidFill>
                  <a:srgbClr val="0070C0"/>
                </a:solidFill>
              </a:rPr>
              <a:t>Biesala</a:t>
            </a:r>
            <a:r>
              <a:rPr lang="pl-PL" b="1" dirty="0">
                <a:solidFill>
                  <a:srgbClr val="0070C0"/>
                </a:solidFill>
              </a:rPr>
              <a:t> złego ducha tej krainy. Podglądającego rytuał odczarowywania parobka  ciepnęło w istniejącą do dziś sadzawkę, a biedak potem przez sześć tygodni leżał w domu pod stosem pierzyn i ciągle szczękał zębami z zimna. </a:t>
            </a:r>
          </a:p>
        </p:txBody>
      </p:sp>
      <p:pic>
        <p:nvPicPr>
          <p:cNvPr id="9" name="Picture 2" descr="Obraz na drewnie konik mazurs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0" y="4733476"/>
            <a:ext cx="1659775" cy="16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364291" y="6361477"/>
            <a:ext cx="20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</a:rPr>
              <a:t>Konik warmiński</a:t>
            </a:r>
          </a:p>
        </p:txBody>
      </p:sp>
    </p:spTree>
    <p:extLst>
      <p:ext uri="{BB962C8B-B14F-4D97-AF65-F5344CB8AC3E}">
        <p14:creationId xmlns:p14="http://schemas.microsoft.com/office/powerpoint/2010/main" val="9361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BFC433C-7F16-4C3A-8AAA-BF7757173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14" t="11532" r="21185"/>
          <a:stretch/>
        </p:blipFill>
        <p:spPr>
          <a:xfrm>
            <a:off x="1187355" y="3616658"/>
            <a:ext cx="3004780" cy="300933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Prostokąt 3"/>
          <p:cNvSpPr/>
          <p:nvPr/>
        </p:nvSpPr>
        <p:spPr>
          <a:xfrm>
            <a:off x="127378" y="1451929"/>
            <a:ext cx="49086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O tej niesamowitej warmińskiej wsi pisała również profesor Anna Szyfer w swojej książce „Jest taka wieś – typowa czy inna?”. Była to wybitna polska etnografka i badaczka m. in. kultury ludowej Warmii i Mazur. Zakochała się ona w tej wsi i mieszkała w niej od 1977 roku do 2018 roku.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1" y="91463"/>
            <a:ext cx="5224288" cy="1465833"/>
          </a:xfrm>
        </p:spPr>
        <p:txBody>
          <a:bodyPr anchor="b">
            <a:normAutofit/>
          </a:bodyPr>
          <a:lstStyle/>
          <a:p>
            <a:pPr algn="ctr"/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Sławni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ludzie w W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orytach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0B25F2E-B063-43C2-9AC2-D5D1D3351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3" r="9946" b="-1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" name="pole tekstowe 10"/>
          <p:cNvSpPr txBox="1"/>
          <p:nvPr/>
        </p:nvSpPr>
        <p:spPr>
          <a:xfrm>
            <a:off x="6094476" y="6160330"/>
            <a:ext cx="5833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Woryty 2, budynek, w którym w latach 1977– 2018 mieszkała profesor Anna Szyfer</a:t>
            </a:r>
          </a:p>
        </p:txBody>
      </p:sp>
    </p:spTree>
    <p:extLst>
      <p:ext uri="{BB962C8B-B14F-4D97-AF65-F5344CB8AC3E}">
        <p14:creationId xmlns:p14="http://schemas.microsoft.com/office/powerpoint/2010/main" val="173114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27379" y="994899"/>
            <a:ext cx="398059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Woryty nie ucierpiały ani w wyniku zimowej ofensywy Armii Czerwonej, ani podczas I </a:t>
            </a:r>
            <a:r>
              <a:rPr lang="pl-PL" b="1" dirty="0" err="1">
                <a:solidFill>
                  <a:srgbClr val="0070C0"/>
                </a:solidFill>
              </a:rPr>
              <a:t>i</a:t>
            </a:r>
            <a:r>
              <a:rPr lang="pl-PL" b="1" dirty="0">
                <a:solidFill>
                  <a:srgbClr val="0070C0"/>
                </a:solidFill>
              </a:rPr>
              <a:t> II wojny światowej, nie dotknęły tej wsi żadne pożogi ani plagi szabrowników. Jedynie w powojennych latach wyjechało stąd około dwadzieścia rodzin. Swoje posiadłości sprzedawano miejscowym lub przekazywano do skarbu państwa. 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W tych gospodarstwach osiedlali się potem przesiedleńcy z kresów. Miejscowi szybko integrowali się z przybyłymi i odwrotnie. Przenikały się tu nawzajem obyczaje, zwyczaje, obrzędy i kulinarne upodobania. Nowoprzybyli chętnie uczyli się też od miejscowych warmińskiej gwary i w niedługim czasie w Worytach znowu prawie wszyscy „</a:t>
            </a:r>
            <a:r>
              <a:rPr lang="pl-PL" b="1" dirty="0" err="1">
                <a:solidFill>
                  <a:srgbClr val="0070C0"/>
                </a:solidFill>
              </a:rPr>
              <a:t>godali</a:t>
            </a:r>
            <a:r>
              <a:rPr lang="pl-PL" b="1" dirty="0">
                <a:solidFill>
                  <a:srgbClr val="0070C0"/>
                </a:solidFill>
              </a:rPr>
              <a:t> po </a:t>
            </a:r>
            <a:r>
              <a:rPr lang="pl-PL" b="1" dirty="0" err="1">
                <a:solidFill>
                  <a:srgbClr val="0070C0"/>
                </a:solidFill>
              </a:rPr>
              <a:t>naszamu</a:t>
            </a:r>
            <a:r>
              <a:rPr lang="pl-PL" b="1" dirty="0">
                <a:solidFill>
                  <a:srgbClr val="0070C0"/>
                </a:solidFill>
              </a:rPr>
              <a:t>”.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1" y="91464"/>
            <a:ext cx="3927751" cy="973061"/>
          </a:xfrm>
        </p:spPr>
        <p:txBody>
          <a:bodyPr anchor="b">
            <a:normAutofit/>
          </a:bodyPr>
          <a:lstStyle/>
          <a:p>
            <a:pPr algn="ctr"/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Wieś 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W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D:\DCIM\100D5100\DSC_2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10" y="736979"/>
            <a:ext cx="7912489" cy="52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5453032" y="5552583"/>
            <a:ext cx="478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Woryty 11, dom warmiński</a:t>
            </a:r>
          </a:p>
        </p:txBody>
      </p:sp>
    </p:spTree>
    <p:extLst>
      <p:ext uri="{BB962C8B-B14F-4D97-AF65-F5344CB8AC3E}">
        <p14:creationId xmlns:p14="http://schemas.microsoft.com/office/powerpoint/2010/main" val="266341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FAAE32-2441-4126-A319-CAA4CAC1B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18" b="11254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DCEE7FC-BE57-4774-865C-865E06F61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14" b="2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F6208F5-E2BC-4C5A-B04D-D263E6D3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79" b="-1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B9F0D5D-AF6C-4F76-B5EC-C49CF7CBE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0115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1532624-D7EE-4597-95AC-BE742AC712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490" r="3" b="3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69" y="419008"/>
            <a:ext cx="4050580" cy="3156705"/>
          </a:xfrm>
        </p:spPr>
        <p:txBody>
          <a:bodyPr anchor="b">
            <a:normAutofit fontScale="90000"/>
          </a:bodyPr>
          <a:lstStyle/>
          <a:p>
            <a:pPr algn="ctr"/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Fotorelacja  - autorski projekt: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„Poznajemy magiczne wsie Warmii – Woryty”.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D:\DCIM\100D5100\DSC_24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69" y="4030373"/>
            <a:ext cx="1872844" cy="28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00D5100\DSC_24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b="10227"/>
          <a:stretch/>
        </p:blipFill>
        <p:spPr bwMode="auto">
          <a:xfrm>
            <a:off x="9713426" y="4030372"/>
            <a:ext cx="2160127" cy="28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4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69" y="419008"/>
            <a:ext cx="4050580" cy="3156705"/>
          </a:xfrm>
        </p:spPr>
        <p:txBody>
          <a:bodyPr anchor="b">
            <a:normAutofit fontScale="90000"/>
          </a:bodyPr>
          <a:lstStyle/>
          <a:p>
            <a:pPr algn="ctr"/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Fotorelacja  - autorski projekt: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„Poznajemy magiczne wsie Warmii – Woryty”.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D:\DCIM\100D5100\DSC_2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626558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CIM\100D5100\DSC_2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4" y="1"/>
            <a:ext cx="3589360" cy="2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CIM\100D5100\DSC_2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79427"/>
            <a:ext cx="3626560" cy="24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CIM\100D5100\DSC_2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4" y="2579429"/>
            <a:ext cx="3644018" cy="241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CIM\100D5100\DSC_23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84" y="3930555"/>
            <a:ext cx="4234418" cy="28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DCIM\100D5100\DSC_23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02003"/>
            <a:ext cx="2651211" cy="17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DCIM\100D5100\DSC_24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61" y="5102003"/>
            <a:ext cx="2651211" cy="17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DCIM\100D5100\DSC_23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4" b="9055"/>
          <a:stretch/>
        </p:blipFill>
        <p:spPr bwMode="auto">
          <a:xfrm>
            <a:off x="5800322" y="5102003"/>
            <a:ext cx="1665070" cy="17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03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1" y="95534"/>
            <a:ext cx="3316406" cy="1370197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Warmińska wieś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45661" y="1562948"/>
            <a:ext cx="33164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 Zapraszamy na wycieczkę po magicznej wsi warmińskiej, czyli do Woryt. To urocza wieś położona blisko granicy Warmii i Mazur, którą wyznacza naturalna granica, czyli rzeka Pasłęka. Wieś od zachodu i południa otaczają niewielkie wzgórza, od północny i wschodu zaś lasy. Dwa długie ramiona wiejskiej drogi oplatają łukiem podmokły teren, na którym dawniej znajdowało się jezioro. Dziś pozostał po nim jedynie ślad w krajobrazie, gdyż samo jezioro ponad 120 lat temu spłynęło do Pasłęki w wyniku przeprowadzonej nieprawidłowo regulacji wodnej.</a:t>
            </a:r>
          </a:p>
        </p:txBody>
      </p:sp>
      <p:pic>
        <p:nvPicPr>
          <p:cNvPr id="1026" name="Picture 2" descr="C:\Users\Alicja\Desktop\DSC_2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0" y="0"/>
            <a:ext cx="454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icja\Desktop\DSC_2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44" y="0"/>
            <a:ext cx="454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824844" y="6121269"/>
            <a:ext cx="48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Krzyż przydrożny i tablica  informacyjna w Worytach</a:t>
            </a:r>
          </a:p>
        </p:txBody>
      </p:sp>
    </p:spTree>
    <p:extLst>
      <p:ext uri="{BB962C8B-B14F-4D97-AF65-F5344CB8AC3E}">
        <p14:creationId xmlns:p14="http://schemas.microsoft.com/office/powerpoint/2010/main" val="2818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zki damskie z haftem - matuula.pl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8" b="13336"/>
          <a:stretch/>
        </p:blipFill>
        <p:spPr bwMode="auto">
          <a:xfrm>
            <a:off x="4604360" y="4230806"/>
            <a:ext cx="2492476" cy="25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8" y="419008"/>
            <a:ext cx="11546005" cy="3620729"/>
          </a:xfrm>
        </p:spPr>
        <p:txBody>
          <a:bodyPr anchor="b">
            <a:normAutofit fontScale="90000"/>
          </a:bodyPr>
          <a:lstStyle/>
          <a:p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Bibliografia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 Informacje uzyskane  podczas wywiadu z mieszkańcem Woryt, Panem  Adamem Kochanowskim;</a:t>
            </a:r>
            <a:b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pl-PL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Kuprjaniuk</a:t>
            </a: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S., </a:t>
            </a:r>
            <a:r>
              <a:rPr lang="pl-PL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Mała architektura sakralna na Warmii do 1945 roku ze szczególnym uwzględnieniem kapliczek</a:t>
            </a: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Olsztyn 2016; </a:t>
            </a:r>
            <a:b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Lewandowska I. , </a:t>
            </a:r>
            <a:r>
              <a:rPr lang="pl-PL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Cyfus</a:t>
            </a: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E., </a:t>
            </a:r>
            <a:r>
              <a:rPr lang="pl-PL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Magiczne wsie południowej Warmii. Przewodnik historyczno-kulturowy, </a:t>
            </a: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Olsztyn 2018;</a:t>
            </a:r>
            <a:b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Szyfer A., </a:t>
            </a:r>
            <a:r>
              <a:rPr lang="pl-PL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taka wieś – typowa czy inna?, </a:t>
            </a: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Wągrowiec 2000;</a:t>
            </a:r>
            <a:b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Wańkowicz M.,  </a:t>
            </a:r>
            <a:r>
              <a:rPr lang="pl-PL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tropach Smętka</a:t>
            </a:r>
            <a:r>
              <a:rPr lang="pl-P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Kraków 1980.</a:t>
            </a:r>
            <a:br>
              <a:rPr lang="pl-PL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zki damskie z haftem - matuula.pl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8" b="13336"/>
          <a:stretch/>
        </p:blipFill>
        <p:spPr bwMode="auto">
          <a:xfrm>
            <a:off x="3986067" y="1890125"/>
            <a:ext cx="3875043" cy="39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419009"/>
            <a:ext cx="11191830" cy="1273313"/>
          </a:xfrm>
        </p:spPr>
        <p:txBody>
          <a:bodyPr anchor="b">
            <a:normAutofit/>
          </a:bodyPr>
          <a:lstStyle/>
          <a:p>
            <a:pPr algn="ctr"/>
            <a:r>
              <a:rPr kumimoji="0" lang="pl-PL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anose="03010101010201010101" pitchFamily="66" charset="0"/>
              </a:rPr>
              <a:t>Dziękujemy za uwagę!!!</a:t>
            </a:r>
            <a:endParaRPr lang="pl-PL" sz="8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59306" y="6018663"/>
            <a:ext cx="11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Kontakt: Alicja Joanna Siegień-Matyjewicz, Olsztyn, tel. 502566296</a:t>
            </a:r>
          </a:p>
        </p:txBody>
      </p:sp>
    </p:spTree>
    <p:extLst>
      <p:ext uri="{BB962C8B-B14F-4D97-AF65-F5344CB8AC3E}">
        <p14:creationId xmlns:p14="http://schemas.microsoft.com/office/powerpoint/2010/main" val="20262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CD5582B-86C5-4468-AA1B-16C674B1B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44" r="910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87" y="112921"/>
            <a:ext cx="5662512" cy="926925"/>
          </a:xfrm>
        </p:spPr>
        <p:txBody>
          <a:bodyPr anchor="b">
            <a:normAutofit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Woryty – założenie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wsi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13899" y="1126221"/>
            <a:ext cx="48722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Wieś Woryty (niemiecka nazwa </a:t>
            </a:r>
            <a:r>
              <a:rPr lang="pl-PL" b="1" i="1" dirty="0" err="1">
                <a:solidFill>
                  <a:srgbClr val="0070C0"/>
                </a:solidFill>
              </a:rPr>
              <a:t>Woritten</a:t>
            </a:r>
            <a:r>
              <a:rPr lang="pl-PL" b="1" dirty="0">
                <a:solidFill>
                  <a:srgbClr val="0070C0"/>
                </a:solidFill>
              </a:rPr>
              <a:t>) została założona w 1345 roku. Dokument lokacyjny pochodzi z 15 lipca 1347 roku i był jednym z pierwszych, jakie wystawiła kapituła warmińska w komornictwie olsztyńskim. 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 W latach 1975-1998 wieś należała administracyjnie do województwa olsztyńskiego. Ponowne zmiany podziału administracyjnego państwa umiejscowiły Woryty w powołanym </a:t>
            </a:r>
            <a:br>
              <a:rPr lang="pl-PL" b="1" dirty="0">
                <a:solidFill>
                  <a:srgbClr val="0070C0"/>
                </a:solidFill>
              </a:rPr>
            </a:br>
            <a:r>
              <a:rPr lang="pl-PL" b="1" dirty="0">
                <a:solidFill>
                  <a:srgbClr val="0070C0"/>
                </a:solidFill>
              </a:rPr>
              <a:t>1 stycznia 1999 roku województwie warmińsko-mazurskim, w powiecie olsztyńskim.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Woryty położone są w pagórkowatym krajobrazie polodowcowym z licznymi jeziorami (w bliskiej okolicy jest ich aż piętnaście), otoczone łąkami i lasami. W okolicznych lasach można spotkać jelenie, dziki, lisy i zające. Nad krętą rzeką Pasłęką osiedliły się bobry (utworzono tu więc rezerwat bobrów). Na bagnach można spotkać czaple, żurawie i dzikie gęsi, na jeziorach zaś – kormorany, nury i kaczki.</a:t>
            </a:r>
          </a:p>
        </p:txBody>
      </p:sp>
    </p:spTree>
    <p:extLst>
      <p:ext uri="{BB962C8B-B14F-4D97-AF65-F5344CB8AC3E}">
        <p14:creationId xmlns:p14="http://schemas.microsoft.com/office/powerpoint/2010/main" val="96155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5B27717-52C8-48AA-8B77-0E34DAA85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1" r="1030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16" y="110315"/>
            <a:ext cx="5662512" cy="926925"/>
          </a:xfrm>
        </p:spPr>
        <p:txBody>
          <a:bodyPr anchor="b">
            <a:normAutofit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Warmińska wieś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8" descr="Obrazek Święty Roch 10x5 cm | sprzedaż online na HOLY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t="3417" r="23250" b="3873"/>
          <a:stretch/>
        </p:blipFill>
        <p:spPr bwMode="auto">
          <a:xfrm>
            <a:off x="232030" y="3843763"/>
            <a:ext cx="1651361" cy="28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831307" y="1020396"/>
            <a:ext cx="70609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 Losy wsi były mocno związane z losami całego regionu. Na przestrzeni wieków zmieniał się skład etniczny tych ziem, miało miejsce wiele fal osadniczych. Kolonizacja Warmii zakończyła się prawdopodobnie w końcu XIV wieku. W Worytach mieszkała głównie ludność pruska. W drugiej połowie XVIII wieku przeprowadzony spis mieszkańców wykazał, iż na Warmii, poza Niemcami i Polakami, nie mieszkali przedstawiciele innych narodowości. Podobnie wyglądała sytuacja w Worytach. Charakterystyczne dla całej Warmii było też to, że jej mieszkańcy dzielili się pod względem językowym i etnicznym na polskich oraz niemieckich Warmiaków. Istotą warmińskości było wyznanie katolickie – w otoczeniu ewangelickiej większości na Maurach.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Woryty mają swojego patrona, jest nim Św. Roch. W centrum wsi znajduje się Plac Św. Rocha, na którym co roku dnia 16 sierpnia odbywa się msza z udziałem zwierząt. Rolnicy oprowadzają też trzykrotnie wokół krzyża zwierzęta i modlą się do Św. Rocha o ich zdrowie – tak, jak niegdyś  robili to ich przodkowie i inni pobożni mieszkańcy Woryt. Msza rozpoczyna również doroczne Święto Wsi.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  Św. Roch ukazany jest na tablicach w Worytach jako żebrak w łachmanach, z odsłoniętym kolanem z raną i psem trzymającym chleb w pysku.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" y="28651"/>
            <a:ext cx="356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Kamień  na Placu Św. Rocha</a:t>
            </a:r>
          </a:p>
          <a:p>
            <a:pPr algn="ctr"/>
            <a:r>
              <a:rPr lang="pl-PL" b="1" dirty="0">
                <a:solidFill>
                  <a:srgbClr val="FFC000"/>
                </a:solidFill>
              </a:rPr>
              <a:t>w Worytach</a:t>
            </a:r>
          </a:p>
        </p:txBody>
      </p:sp>
    </p:spTree>
    <p:extLst>
      <p:ext uri="{BB962C8B-B14F-4D97-AF65-F5344CB8AC3E}">
        <p14:creationId xmlns:p14="http://schemas.microsoft.com/office/powerpoint/2010/main" val="1058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16" y="112921"/>
            <a:ext cx="5662512" cy="926925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Skąd się wzięła nazwa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wsi?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595582" y="1105469"/>
            <a:ext cx="62967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 Maria Zientara-Malewska, w swoim zbiorze baśni i legend warmińskich napisała o wsi Woryty tak: „Dawno temu, kiedy wioski jeszcze nikt nie ochrzcił, bo mieszkał tu zaledwie z tuzin ludzi przyszedł utrudzony wędrowiec. Na warmińskich wsiach chętnie przyjmowano dziadów, jak ich tu nazywano, na nocleg i częstowano gorącą strawą. Można się było od nich dowiedzieć nowości z dalekiego świata. Przyjęto go z radością i uraczono sutą wieczerzą. W podziękowaniu do późnej nocy opowiadał gospodarzom ciekawostki i nowinki. </a:t>
            </a:r>
          </a:p>
        </p:txBody>
      </p:sp>
      <p:pic>
        <p:nvPicPr>
          <p:cNvPr id="6146" name="Picture 2" descr="D:\DCIM\100D5100\DSC_2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1771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CIM\100D5100\DSC_2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51771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O RÓŻNYCH KŁOBUKACH BAŚNIE I LEGENDY WARMIŃSKIE - Kup teraz za: 19,99 zł -  Olsztyn - Allegro Lokaln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75" y="3690793"/>
            <a:ext cx="2327287" cy="290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Napisać Warmię | Artykuł | Culture.p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0" r="2483"/>
          <a:stretch/>
        </p:blipFill>
        <p:spPr bwMode="auto">
          <a:xfrm>
            <a:off x="8916538" y="3690793"/>
            <a:ext cx="2602174" cy="292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439035" y="3244334"/>
            <a:ext cx="429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Zabudowania we wsi  Woryty</a:t>
            </a:r>
          </a:p>
        </p:txBody>
      </p:sp>
    </p:spTree>
    <p:extLst>
      <p:ext uri="{BB962C8B-B14F-4D97-AF65-F5344CB8AC3E}">
        <p14:creationId xmlns:p14="http://schemas.microsoft.com/office/powerpoint/2010/main" val="39286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92C92E-60BA-4C94-B32B-81FE322EB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16" y="112921"/>
            <a:ext cx="5662512" cy="926925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Skąd się wzięła nazwa</a:t>
            </a:r>
            <a:r>
              <a:rPr kumimoji="0" lang="pl-PL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 wsi?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022376" y="1378424"/>
            <a:ext cx="67146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A kiedy już dość im naopowiadał uszykowali mu wygodne legowisko przy piecu, żeby miał wygodnie i ciepło. W nocy gospodarza obudziły jęki i stękania dziada. Wstał, poszedł do niego i spytał co mu jest. Dziad odpowiedział, ze </a:t>
            </a:r>
            <a:r>
              <a:rPr lang="pl-PL" b="1" dirty="0" err="1">
                <a:solidFill>
                  <a:srgbClr val="0070C0"/>
                </a:solidFill>
              </a:rPr>
              <a:t>okropniście</a:t>
            </a:r>
            <a:r>
              <a:rPr lang="pl-PL" b="1" dirty="0">
                <a:solidFill>
                  <a:srgbClr val="0070C0"/>
                </a:solidFill>
              </a:rPr>
              <a:t> boli go brzuch. Gospodarz przyniósł kilka gęsich piór, podpalił je i dał dziadowi do wąchania, ale mu to nie pomogło. Rano zauważył na rękach dziada sine, ciemne plamy. «O laboga» krzyknął gospodarz – «toć to czarna śmierć w naszej chałupie!» Zaczął dziada prosić, żeby zabrał swój wór i czym prędzej umykał ze wsi, bo ludzi cholera zarazi. Ale dziad zwlekał, jęczał i wyrzekał nie ruszając się ze swojego posłania. Zbiegli się ludzie i zaczęli krzyczeć: «Wynoś się stąd, twój wór i ty». W końcu dziadzisko podniosło się ze swoich pieleszy i </a:t>
            </a:r>
            <a:r>
              <a:rPr lang="pl-PL" b="1" dirty="0" err="1">
                <a:solidFill>
                  <a:srgbClr val="0070C0"/>
                </a:solidFill>
              </a:rPr>
              <a:t>powlokło</a:t>
            </a:r>
            <a:r>
              <a:rPr lang="pl-PL" b="1" dirty="0">
                <a:solidFill>
                  <a:srgbClr val="0070C0"/>
                </a:solidFill>
              </a:rPr>
              <a:t> z trudem w stronę Gietrzwałdu. Długo jeszcze słyszał za sobą krzyki rozzłoszczonych wieśniaków, ale z wora zdążyła się już wylegnąć zaraza. Odtąd wioskę nazwano Woryty i tak zostało do dziś. Powiadali, ze wszyscy ludzie we wsi od tej zarazy pomarli, ostał się tylko mały chłopiec. Kiedy dorósł wybudował Panu Bogu w podzięce za uratowanie kapliczkę co stoi przy drodze”.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" y="6456737"/>
            <a:ext cx="429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Kapliczka z dzwonniczką, Woryty 1869 rok</a:t>
            </a:r>
          </a:p>
        </p:txBody>
      </p:sp>
    </p:spTree>
    <p:extLst>
      <p:ext uri="{BB962C8B-B14F-4D97-AF65-F5344CB8AC3E}">
        <p14:creationId xmlns:p14="http://schemas.microsoft.com/office/powerpoint/2010/main" val="41189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0A72ABA-326F-47DB-8433-609F1F97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3AF29A-8A88-4DB4-A51B-FA97A3A50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" r="3" b="3"/>
          <a:stretch/>
        </p:blipFill>
        <p:spPr>
          <a:xfrm>
            <a:off x="5319" y="10"/>
            <a:ext cx="4439805" cy="29549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2B96151-BCEA-44C4-801E-41A1FF4F5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 r="3" b="1818"/>
          <a:stretch/>
        </p:blipFill>
        <p:spPr>
          <a:xfrm>
            <a:off x="5318" y="2954935"/>
            <a:ext cx="4439801" cy="390306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16" y="112921"/>
            <a:ext cx="5662512" cy="926925"/>
          </a:xfrm>
        </p:spPr>
        <p:txBody>
          <a:bodyPr anchor="b">
            <a:normAutofit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Warmińska wieś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94830" y="1078173"/>
            <a:ext cx="71650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Wieś osiadła na pruskim polu </a:t>
            </a:r>
            <a:r>
              <a:rPr lang="pl-PL" b="1" i="1" dirty="0" err="1">
                <a:solidFill>
                  <a:srgbClr val="0070C0"/>
                </a:solidFill>
              </a:rPr>
              <a:t>Gudikus</a:t>
            </a:r>
            <a:r>
              <a:rPr lang="pl-PL" b="1" dirty="0">
                <a:solidFill>
                  <a:srgbClr val="0070C0"/>
                </a:solidFill>
              </a:rPr>
              <a:t> na skraju Warmii. Tutaj powoli docierała cywilizacja. Pracowici Warmiacy żyli zgodnie, wzajemnie pomagając sobie w odbudowie swoich zagród po przemarszach wojsk i zarazach. Na początku XIX wieku wzniesiono tu również pierwszą szkołę. W 1825 roku uczył w niej 43 dzieci wyłącznie po polsku Andrzej Hermanowski . Dnia 24 lutego 1930 roku w Worytach utworzono Polsko-Katolicką Szkołę Prywatną z polskim językiem wykładowym. Powstała ona w domu mieszkalnym Jana </a:t>
            </a:r>
            <a:r>
              <a:rPr lang="pl-PL" b="1" dirty="0" err="1">
                <a:solidFill>
                  <a:srgbClr val="0070C0"/>
                </a:solidFill>
              </a:rPr>
              <a:t>Samulowskiego</a:t>
            </a:r>
            <a:r>
              <a:rPr lang="pl-PL" b="1" dirty="0">
                <a:solidFill>
                  <a:srgbClr val="0070C0"/>
                </a:solidFill>
              </a:rPr>
              <a:t>, który 1 stycznia 1935 roku odsprzedał za kwotę 7000 marek Związkowi Polskich Towarzystw Szkolnych budynek wraz z przylegającym placem. Największą izbę w tym budynku przeznaczoną na klasę, a w dwóch mniejszych na parterze zamieszkała polska rodzina </a:t>
            </a:r>
            <a:r>
              <a:rPr lang="pl-PL" b="1" dirty="0" err="1">
                <a:solidFill>
                  <a:srgbClr val="0070C0"/>
                </a:solidFill>
              </a:rPr>
              <a:t>Gusdyów</a:t>
            </a:r>
            <a:r>
              <a:rPr lang="pl-PL" b="1" dirty="0">
                <a:solidFill>
                  <a:srgbClr val="0070C0"/>
                </a:solidFill>
              </a:rPr>
              <a:t>. Pokój na stychu zajęła natomiast wyrobnica Anna </a:t>
            </a:r>
            <a:r>
              <a:rPr lang="pl-PL" b="1" dirty="0" err="1">
                <a:solidFill>
                  <a:srgbClr val="0070C0"/>
                </a:solidFill>
              </a:rPr>
              <a:t>Graeber</a:t>
            </a:r>
            <a:r>
              <a:rPr lang="pl-PL" b="1" dirty="0">
                <a:solidFill>
                  <a:srgbClr val="0070C0"/>
                </a:solidFill>
              </a:rPr>
              <a:t> z córka Marią. Była ona jedyną uczennicą, która po zamknięciu szkoły polskiej w Gietrzwałdzie przeniosła się do Woryt, aby kontynuować naukę. Pierwszym nauczycielem polskiej szkoły w Worytach był Wiktor </a:t>
            </a:r>
            <a:r>
              <a:rPr lang="pl-PL" b="1" dirty="0" err="1">
                <a:solidFill>
                  <a:srgbClr val="0070C0"/>
                </a:solidFill>
              </a:rPr>
              <a:t>Bina</a:t>
            </a:r>
            <a:r>
              <a:rPr lang="pl-PL" b="1" dirty="0">
                <a:solidFill>
                  <a:srgbClr val="0070C0"/>
                </a:solidFill>
              </a:rPr>
              <a:t>, który cieszył się ogromnym autorytetem wśród mieszkańców wsi. W 1957 roku na fasadzie budynku pod adresem Woryty 11 umieszczono pamiątkową tablicę informującą, iż w latach 1930–1939 znajdowała się tu polska szkoła.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319" y="2954935"/>
            <a:ext cx="4299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Woryty 11, budynek, w którym w latach 1930–1939 znajdowała się polska szkoła</a:t>
            </a:r>
          </a:p>
        </p:txBody>
      </p:sp>
    </p:spTree>
    <p:extLst>
      <p:ext uri="{BB962C8B-B14F-4D97-AF65-F5344CB8AC3E}">
        <p14:creationId xmlns:p14="http://schemas.microsoft.com/office/powerpoint/2010/main" val="287709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86727A-B635-4400-AFF4-F7721FFD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55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43" y="126569"/>
            <a:ext cx="5662512" cy="926925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Kapliczki we wsi 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913194" y="1119116"/>
            <a:ext cx="67556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</a:rPr>
              <a:t>      Woryty mają specyficzną architekturę. To ulicówka o zabudowie po obu stronach drogi. Znajduje się w niej wiele starych, oryginalnych domów, które mają ponad 100 lat. Zbudowane są one głównie z czerwonej cegły wypalanej w pobliskich cegielniach. Najczęściej są ustawione stroną frontową do drogi i mają drewniane ganki. Swoistym elementem zabudowy tej wsi są też ogródki kwiatowe znajdujące się przed domem od strony drogi i otoczone płotem. 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</a:rPr>
              <a:t>     Charakterystycznym elementem krajobrazu Woryt są również kapliczki świadczące o pobożności mieszkańców. W samej wsi Woryty jest ich aż sześć. Niektóre były wzniesione w reprezentatywnym miejscu, czyli w ogrodzie przed domem. Owe przydomowe kapliczki charakteryzowały się praktycznym, dwustronnym otwarciem, gdyż ważne było zwrócenie obiektu jednocześnie do przechodnia i właściciela posesji. Kapliczki te koncentrowały tym samym recepcję na elementach swego wyposażenia. Umożliwiały w tej sytuacji kontakt wiernego z dziełem sztuki i zarazem opiekuńczą postacią świętego. </a:t>
            </a:r>
          </a:p>
        </p:txBody>
      </p:sp>
    </p:spTree>
    <p:extLst>
      <p:ext uri="{BB962C8B-B14F-4D97-AF65-F5344CB8AC3E}">
        <p14:creationId xmlns:p14="http://schemas.microsoft.com/office/powerpoint/2010/main" val="149703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D2C34F-E170-4F04-BCB2-2577A15FB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2" r="3" b="3"/>
          <a:stretch/>
        </p:blipFill>
        <p:spPr>
          <a:xfrm>
            <a:off x="1" y="10"/>
            <a:ext cx="4326339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31F9687-8FC8-46DF-A9E7-EF53B2B0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"/>
          <a:stretch/>
        </p:blipFill>
        <p:spPr>
          <a:xfrm>
            <a:off x="7901599" y="10"/>
            <a:ext cx="4287353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7832CCE-D5A8-4FE5-8545-4ED434144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2" r="3" b="3"/>
          <a:stretch/>
        </p:blipFill>
        <p:spPr>
          <a:xfrm>
            <a:off x="3973775" y="0"/>
            <a:ext cx="4160291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D6338FE1-A077-4A81-9356-6EFCD99D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835" y="110304"/>
            <a:ext cx="5662512" cy="926925"/>
          </a:xfrm>
        </p:spPr>
        <p:txBody>
          <a:bodyPr anchor="b">
            <a:normAutofit fontScale="90000"/>
          </a:bodyPr>
          <a:lstStyle/>
          <a:p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</a:rPr>
              <a:t>Kapliczki we wsi  Woryty</a:t>
            </a:r>
            <a:endParaRPr lang="pl-PL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2057</Words>
  <Application>Microsoft Office PowerPoint</Application>
  <PresentationFormat>Panoramiczny</PresentationFormat>
  <Paragraphs>65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Edwardian Script ITC</vt:lpstr>
      <vt:lpstr>Monotype Corsiva</vt:lpstr>
      <vt:lpstr>Segoe Print</vt:lpstr>
      <vt:lpstr>Times New Roman</vt:lpstr>
      <vt:lpstr>Motyw pakietu Office</vt:lpstr>
      <vt:lpstr> Woryty – serce Warmii</vt:lpstr>
      <vt:lpstr>Warmińska wieś Woryty</vt:lpstr>
      <vt:lpstr>Woryty – założenie wsi</vt:lpstr>
      <vt:lpstr>Warmińska wieś Woryty</vt:lpstr>
      <vt:lpstr>Skąd się wzięła nazwa wsi?</vt:lpstr>
      <vt:lpstr>Skąd się wzięła nazwa wsi?</vt:lpstr>
      <vt:lpstr>Warmińska wieś Woryty</vt:lpstr>
      <vt:lpstr>Kapliczki we wsi  Woryty</vt:lpstr>
      <vt:lpstr>Kapliczki we wsi  Woryty</vt:lpstr>
      <vt:lpstr>Kapliczki we wsi  Woryty</vt:lpstr>
      <vt:lpstr>Kapliczki we wsi  Woryty</vt:lpstr>
      <vt:lpstr>Znani  ludzie z Woryt</vt:lpstr>
      <vt:lpstr>Znani  ludzie z Woryt</vt:lpstr>
      <vt:lpstr>Sławni ludzie w Worytach</vt:lpstr>
      <vt:lpstr>Sławni ludzie w Worytach</vt:lpstr>
      <vt:lpstr>Sławni ludzie w Worytach</vt:lpstr>
      <vt:lpstr>Wieś Woryty</vt:lpstr>
      <vt:lpstr>Fotorelacja  - autorski projekt: „Poznajemy magiczne wsie Warmii – Woryty”.</vt:lpstr>
      <vt:lpstr>Fotorelacja  - autorski projekt: „Poznajemy magiczne wsie Warmii – Woryty”.</vt:lpstr>
      <vt:lpstr>Bibliografia: 1)  Informacje uzyskane  podczas wywiadu z mieszkańcem Woryt, Panem  Adamem Kochanowskim; 2) Kuprjaniuk S., Mała architektura sakralna na Warmii do 1945 roku ze szczególnym uwzględnieniem kapliczek, Olsztyn 2016;  3) Lewandowska I. , Cyfus E., Magiczne wsie południowej Warmii. Przewodnik historyczno-kulturowy, Olsztyn 2018; 4) Szyfer A., Jest taka wieś – typowa czy inna?, Wągrowiec 2000; 5) Wańkowicz M.,  Na tropach Smętka, Kraków 1980. </vt:lpstr>
      <vt:lpstr>Dziękujemy za uwagę!!!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Woryty – serce Warmii</dc:title>
  <dc:creator>Marek Matyjewicz</dc:creator>
  <cp:lastModifiedBy>Grazyna</cp:lastModifiedBy>
  <cp:revision>118</cp:revision>
  <dcterms:created xsi:type="dcterms:W3CDTF">2021-07-07T10:46:14Z</dcterms:created>
  <dcterms:modified xsi:type="dcterms:W3CDTF">2021-07-24T17:05:38Z</dcterms:modified>
</cp:coreProperties>
</file>